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9" r:id="rId4"/>
    <p:sldId id="260" r:id="rId5"/>
    <p:sldId id="258" r:id="rId6"/>
    <p:sldId id="257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6427B0-F98F-49E7-BBF4-E80BB7DF9C3C}" v="28" dt="2025-03-23T17:32:48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pson, Paul (ISBC Campaigns &amp; Projects)" userId="e78d6c6c-108a-4b50-a309-692ba847f0d3" providerId="ADAL" clId="{F36427B0-F98F-49E7-BBF4-E80BB7DF9C3C}"/>
    <pc:docChg chg="custSel addSld delSld modSld sldOrd">
      <pc:chgData name="Thompson, Paul (ISBC Campaigns &amp; Projects)" userId="e78d6c6c-108a-4b50-a309-692ba847f0d3" providerId="ADAL" clId="{F36427B0-F98F-49E7-BBF4-E80BB7DF9C3C}" dt="2025-03-26T19:11:32.206" v="73" actId="47"/>
      <pc:docMkLst>
        <pc:docMk/>
      </pc:docMkLst>
      <pc:sldChg chg="addSp delSp modSp mod">
        <pc:chgData name="Thompson, Paul (ISBC Campaigns &amp; Projects)" userId="e78d6c6c-108a-4b50-a309-692ba847f0d3" providerId="ADAL" clId="{F36427B0-F98F-49E7-BBF4-E80BB7DF9C3C}" dt="2025-03-23T17:14:17.313" v="46" actId="255"/>
        <pc:sldMkLst>
          <pc:docMk/>
          <pc:sldMk cId="81443806" sldId="260"/>
        </pc:sldMkLst>
        <pc:spChg chg="mod">
          <ac:chgData name="Thompson, Paul (ISBC Campaigns &amp; Projects)" userId="e78d6c6c-108a-4b50-a309-692ba847f0d3" providerId="ADAL" clId="{F36427B0-F98F-49E7-BBF4-E80BB7DF9C3C}" dt="2025-03-23T17:14:17.313" v="46" actId="255"/>
          <ac:spMkLst>
            <pc:docMk/>
            <pc:sldMk cId="81443806" sldId="260"/>
            <ac:spMk id="2" creationId="{51362E38-74C9-70C7-44DC-8FE3B5BF27A7}"/>
          </ac:spMkLst>
        </pc:spChg>
        <pc:spChg chg="add mod">
          <ac:chgData name="Thompson, Paul (ISBC Campaigns &amp; Projects)" userId="e78d6c6c-108a-4b50-a309-692ba847f0d3" providerId="ADAL" clId="{F36427B0-F98F-49E7-BBF4-E80BB7DF9C3C}" dt="2025-03-23T17:13:26.192" v="37" actId="478"/>
          <ac:spMkLst>
            <pc:docMk/>
            <pc:sldMk cId="81443806" sldId="260"/>
            <ac:spMk id="8" creationId="{5D4D6C0B-13B2-578A-3273-153EB9D66E48}"/>
          </ac:spMkLst>
        </pc:spChg>
        <pc:picChg chg="del">
          <ac:chgData name="Thompson, Paul (ISBC Campaigns &amp; Projects)" userId="e78d6c6c-108a-4b50-a309-692ba847f0d3" providerId="ADAL" clId="{F36427B0-F98F-49E7-BBF4-E80BB7DF9C3C}" dt="2025-03-23T17:13:26.192" v="37" actId="478"/>
          <ac:picMkLst>
            <pc:docMk/>
            <pc:sldMk cId="81443806" sldId="260"/>
            <ac:picMk id="6" creationId="{6E156824-69CC-9BEA-DE04-414DF2F9FBB1}"/>
          </ac:picMkLst>
        </pc:picChg>
        <pc:picChg chg="add mod">
          <ac:chgData name="Thompson, Paul (ISBC Campaigns &amp; Projects)" userId="e78d6c6c-108a-4b50-a309-692ba847f0d3" providerId="ADAL" clId="{F36427B0-F98F-49E7-BBF4-E80BB7DF9C3C}" dt="2025-03-23T17:13:43.415" v="43" actId="1076"/>
          <ac:picMkLst>
            <pc:docMk/>
            <pc:sldMk cId="81443806" sldId="260"/>
            <ac:picMk id="4100" creationId="{85869955-3E41-384F-B7A0-4070253C180A}"/>
          </ac:picMkLst>
        </pc:picChg>
      </pc:sldChg>
      <pc:sldChg chg="addSp modSp new del mod">
        <pc:chgData name="Thompson, Paul (ISBC Campaigns &amp; Projects)" userId="e78d6c6c-108a-4b50-a309-692ba847f0d3" providerId="ADAL" clId="{F36427B0-F98F-49E7-BBF4-E80BB7DF9C3C}" dt="2025-03-26T19:11:32.206" v="73" actId="47"/>
        <pc:sldMkLst>
          <pc:docMk/>
          <pc:sldMk cId="4195471654" sldId="261"/>
        </pc:sldMkLst>
        <pc:picChg chg="add mod">
          <ac:chgData name="Thompson, Paul (ISBC Campaigns &amp; Projects)" userId="e78d6c6c-108a-4b50-a309-692ba847f0d3" providerId="ADAL" clId="{F36427B0-F98F-49E7-BBF4-E80BB7DF9C3C}" dt="2025-03-23T16:39:52.167" v="7" actId="14100"/>
          <ac:picMkLst>
            <pc:docMk/>
            <pc:sldMk cId="4195471654" sldId="261"/>
            <ac:picMk id="3" creationId="{3F98654D-2F3A-D6EA-F283-93E9E33F661F}"/>
          </ac:picMkLst>
        </pc:picChg>
      </pc:sldChg>
      <pc:sldChg chg="addSp modSp new mod ord">
        <pc:chgData name="Thompson, Paul (ISBC Campaigns &amp; Projects)" userId="e78d6c6c-108a-4b50-a309-692ba847f0d3" providerId="ADAL" clId="{F36427B0-F98F-49E7-BBF4-E80BB7DF9C3C}" dt="2025-03-23T16:44:47.689" v="36"/>
        <pc:sldMkLst>
          <pc:docMk/>
          <pc:sldMk cId="3463457058" sldId="262"/>
        </pc:sldMkLst>
        <pc:picChg chg="add mod">
          <ac:chgData name="Thompson, Paul (ISBC Campaigns &amp; Projects)" userId="e78d6c6c-108a-4b50-a309-692ba847f0d3" providerId="ADAL" clId="{F36427B0-F98F-49E7-BBF4-E80BB7DF9C3C}" dt="2025-03-23T16:37:50.872" v="4" actId="14100"/>
          <ac:picMkLst>
            <pc:docMk/>
            <pc:sldMk cId="3463457058" sldId="262"/>
            <ac:picMk id="3" creationId="{8EDD0479-0A85-C885-A279-30444222A74F}"/>
          </ac:picMkLst>
        </pc:picChg>
      </pc:sldChg>
      <pc:sldChg chg="addSp delSp modSp new del mod">
        <pc:chgData name="Thompson, Paul (ISBC Campaigns &amp; Projects)" userId="e78d6c6c-108a-4b50-a309-692ba847f0d3" providerId="ADAL" clId="{F36427B0-F98F-49E7-BBF4-E80BB7DF9C3C}" dt="2025-03-25T16:49:19.370" v="72" actId="47"/>
        <pc:sldMkLst>
          <pc:docMk/>
          <pc:sldMk cId="2257327978" sldId="263"/>
        </pc:sldMkLst>
        <pc:spChg chg="add del">
          <ac:chgData name="Thompson, Paul (ISBC Campaigns &amp; Projects)" userId="e78d6c6c-108a-4b50-a309-692ba847f0d3" providerId="ADAL" clId="{F36427B0-F98F-49E7-BBF4-E80BB7DF9C3C}" dt="2025-03-23T16:41:36.164" v="11" actId="478"/>
          <ac:spMkLst>
            <pc:docMk/>
            <pc:sldMk cId="2257327978" sldId="263"/>
            <ac:spMk id="2" creationId="{2602C233-DBD5-EF6E-1EBE-0EF3E3E0185C}"/>
          </ac:spMkLst>
        </pc:spChg>
        <pc:spChg chg="add del mod">
          <ac:chgData name="Thompson, Paul (ISBC Campaigns &amp; Projects)" userId="e78d6c6c-108a-4b50-a309-692ba847f0d3" providerId="ADAL" clId="{F36427B0-F98F-49E7-BBF4-E80BB7DF9C3C}" dt="2025-03-23T16:41:36.164" v="11" actId="478"/>
          <ac:spMkLst>
            <pc:docMk/>
            <pc:sldMk cId="2257327978" sldId="263"/>
            <ac:spMk id="3" creationId="{F0536374-AA97-C109-365F-8306A17CBC63}"/>
          </ac:spMkLst>
        </pc:spChg>
        <pc:spChg chg="add mod">
          <ac:chgData name="Thompson, Paul (ISBC Campaigns &amp; Projects)" userId="e78d6c6c-108a-4b50-a309-692ba847f0d3" providerId="ADAL" clId="{F36427B0-F98F-49E7-BBF4-E80BB7DF9C3C}" dt="2025-03-23T16:44:16.742" v="32" actId="6549"/>
          <ac:spMkLst>
            <pc:docMk/>
            <pc:sldMk cId="2257327978" sldId="263"/>
            <ac:spMk id="4" creationId="{872A002C-E352-B5A5-7CB7-25DB15069E3A}"/>
          </ac:spMkLst>
        </pc:spChg>
        <pc:picChg chg="add mod">
          <ac:chgData name="Thompson, Paul (ISBC Campaigns &amp; Projects)" userId="e78d6c6c-108a-4b50-a309-692ba847f0d3" providerId="ADAL" clId="{F36427B0-F98F-49E7-BBF4-E80BB7DF9C3C}" dt="2025-03-23T16:44:24.094" v="34" actId="14100"/>
          <ac:picMkLst>
            <pc:docMk/>
            <pc:sldMk cId="2257327978" sldId="263"/>
            <ac:picMk id="5126" creationId="{7D59AD48-C54D-4A57-4815-F70BF88DC016}"/>
          </ac:picMkLst>
        </pc:picChg>
      </pc:sldChg>
      <pc:sldChg chg="addSp delSp modSp new mod ord">
        <pc:chgData name="Thompson, Paul (ISBC Campaigns &amp; Projects)" userId="e78d6c6c-108a-4b50-a309-692ba847f0d3" providerId="ADAL" clId="{F36427B0-F98F-49E7-BBF4-E80BB7DF9C3C}" dt="2025-03-23T17:32:48.538" v="71" actId="14100"/>
        <pc:sldMkLst>
          <pc:docMk/>
          <pc:sldMk cId="3848091009" sldId="264"/>
        </pc:sldMkLst>
        <pc:spChg chg="mod">
          <ac:chgData name="Thompson, Paul (ISBC Campaigns &amp; Projects)" userId="e78d6c6c-108a-4b50-a309-692ba847f0d3" providerId="ADAL" clId="{F36427B0-F98F-49E7-BBF4-E80BB7DF9C3C}" dt="2025-03-23T17:31:23.725" v="66" actId="1076"/>
          <ac:spMkLst>
            <pc:docMk/>
            <pc:sldMk cId="3848091009" sldId="264"/>
            <ac:spMk id="2" creationId="{835678F0-9A8B-9760-BE47-D15B1B70A1B5}"/>
          </ac:spMkLst>
        </pc:spChg>
        <pc:spChg chg="del">
          <ac:chgData name="Thompson, Paul (ISBC Campaigns &amp; Projects)" userId="e78d6c6c-108a-4b50-a309-692ba847f0d3" providerId="ADAL" clId="{F36427B0-F98F-49E7-BBF4-E80BB7DF9C3C}" dt="2025-03-23T17:28:46.681" v="50"/>
          <ac:spMkLst>
            <pc:docMk/>
            <pc:sldMk cId="3848091009" sldId="264"/>
            <ac:spMk id="3" creationId="{DD8F6D69-548C-F235-D4DD-11267034CDEC}"/>
          </ac:spMkLst>
        </pc:spChg>
        <pc:picChg chg="add mod">
          <ac:chgData name="Thompson, Paul (ISBC Campaigns &amp; Projects)" userId="e78d6c6c-108a-4b50-a309-692ba847f0d3" providerId="ADAL" clId="{F36427B0-F98F-49E7-BBF4-E80BB7DF9C3C}" dt="2025-03-23T17:29:34.065" v="57" actId="14100"/>
          <ac:picMkLst>
            <pc:docMk/>
            <pc:sldMk cId="3848091009" sldId="264"/>
            <ac:picMk id="6146" creationId="{A3F599A1-68DB-0B94-6B1F-52234A9DD388}"/>
          </ac:picMkLst>
        </pc:picChg>
        <pc:picChg chg="add mod">
          <ac:chgData name="Thompson, Paul (ISBC Campaigns &amp; Projects)" userId="e78d6c6c-108a-4b50-a309-692ba847f0d3" providerId="ADAL" clId="{F36427B0-F98F-49E7-BBF4-E80BB7DF9C3C}" dt="2025-03-23T17:29:29.778" v="56" actId="1076"/>
          <ac:picMkLst>
            <pc:docMk/>
            <pc:sldMk cId="3848091009" sldId="264"/>
            <ac:picMk id="6148" creationId="{9C6A9AAE-114D-7054-ED29-938F43299079}"/>
          </ac:picMkLst>
        </pc:picChg>
        <pc:picChg chg="add mod">
          <ac:chgData name="Thompson, Paul (ISBC Campaigns &amp; Projects)" userId="e78d6c6c-108a-4b50-a309-692ba847f0d3" providerId="ADAL" clId="{F36427B0-F98F-49E7-BBF4-E80BB7DF9C3C}" dt="2025-03-23T17:32:48.538" v="71" actId="14100"/>
          <ac:picMkLst>
            <pc:docMk/>
            <pc:sldMk cId="3848091009" sldId="264"/>
            <ac:picMk id="6150" creationId="{30EC264F-B641-560B-DFC2-78BB950896F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9C9649-7E49-AA94-A66B-FC011D95331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stockpicturesforeveryone.com/2010/11/mumbai-central-railway-station-platform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7E917-71E6-73D7-29DC-83274A092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TRACS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1B538-B657-A9B6-4086-33F8AFC817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Towards Restoring a Caerleon Station </a:t>
            </a:r>
          </a:p>
        </p:txBody>
      </p:sp>
      <p:pic>
        <p:nvPicPr>
          <p:cNvPr id="5" name="Picture 4" descr="Busy train station">
            <a:extLst>
              <a:ext uri="{FF2B5EF4-FFF2-40B4-BE49-F238E27FC236}">
                <a16:creationId xmlns:a16="http://schemas.microsoft.com/office/drawing/2014/main" id="{63287C4B-F04C-1103-1454-09C026EA2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202" y="4683966"/>
            <a:ext cx="2855168" cy="1903445"/>
          </a:xfrm>
          <a:prstGeom prst="rect">
            <a:avLst/>
          </a:prstGeom>
        </p:spPr>
      </p:pic>
      <p:pic>
        <p:nvPicPr>
          <p:cNvPr id="7" name="Picture 6" descr="A train station with people waiting&#10;&#10;AI-generated content may be incorrect.">
            <a:extLst>
              <a:ext uri="{FF2B5EF4-FFF2-40B4-BE49-F238E27FC236}">
                <a16:creationId xmlns:a16="http://schemas.microsoft.com/office/drawing/2014/main" id="{01FCCD83-4C6C-D333-5240-0F6799E93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02554" y="315201"/>
            <a:ext cx="3794449" cy="28458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6C5181F-B2AA-2A24-66C4-B76F007F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2" y="580593"/>
            <a:ext cx="3709477" cy="226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88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678F0-9A8B-9760-BE47-D15B1B70A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960" y="221774"/>
            <a:ext cx="4694237" cy="1242790"/>
          </a:xfrm>
        </p:spPr>
        <p:txBody>
          <a:bodyPr>
            <a:noAutofit/>
          </a:bodyPr>
          <a:lstStyle/>
          <a:p>
            <a:r>
              <a:rPr lang="en-GB" sz="2000" b="0" i="0" dirty="0">
                <a:solidFill>
                  <a:srgbClr val="040C28"/>
                </a:solidFill>
                <a:effectLst/>
                <a:latin typeface="Google Sans"/>
              </a:rPr>
              <a:t>The first full-scale working railway steam locomotive was built in the United Kingdom in 1804 by Richard Trevithick</a:t>
            </a:r>
            <a:r>
              <a:rPr lang="en-GB" sz="2000" b="0" i="0" dirty="0">
                <a:solidFill>
                  <a:srgbClr val="1F1F1F"/>
                </a:solidFill>
                <a:effectLst/>
                <a:latin typeface="Google Sans"/>
              </a:rPr>
              <a:t>, a British engineer born in Cornwall. This used high-pressure steam to drive the engine by one power stroke. The transmission system employed a large flywheel to even out the action of the piston rod.</a:t>
            </a:r>
            <a:endParaRPr lang="en-GB" sz="2000" dirty="0"/>
          </a:p>
        </p:txBody>
      </p:sp>
      <p:pic>
        <p:nvPicPr>
          <p:cNvPr id="6146" name="Picture 2" descr="History of rail transport - Wikipedia">
            <a:extLst>
              <a:ext uri="{FF2B5EF4-FFF2-40B4-BE49-F238E27FC236}">
                <a16:creationId xmlns:a16="http://schemas.microsoft.com/office/drawing/2014/main" id="{A3F599A1-68DB-0B94-6B1F-52234A9DD3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76" y="93598"/>
            <a:ext cx="4484924" cy="38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tockton &amp; Darlington Railway | History &amp; Facts | Britannica">
            <a:extLst>
              <a:ext uri="{FF2B5EF4-FFF2-40B4-BE49-F238E27FC236}">
                <a16:creationId xmlns:a16="http://schemas.microsoft.com/office/drawing/2014/main" id="{9C6A9AAE-114D-7054-ED29-938F43299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31" y="3079750"/>
            <a:ext cx="5823928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ocket locomotive | Science Museum Group Collection">
            <a:extLst>
              <a:ext uri="{FF2B5EF4-FFF2-40B4-BE49-F238E27FC236}">
                <a16:creationId xmlns:a16="http://schemas.microsoft.com/office/drawing/2014/main" id="{30EC264F-B641-560B-DFC2-78BB9508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805" y="3962184"/>
            <a:ext cx="3837051" cy="290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09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BDA8-84B5-5C70-EBA0-B8F2DA49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Caerleon Station Before 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66994-59F8-3845-2A9F-7831DE052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4" name="Picture 2" descr="Caerleon Railway Station - Caerleon Net Occasional Picture">
            <a:extLst>
              <a:ext uri="{FF2B5EF4-FFF2-40B4-BE49-F238E27FC236}">
                <a16:creationId xmlns:a16="http://schemas.microsoft.com/office/drawing/2014/main" id="{0BC0AEE6-F16C-FD87-4235-6772407F5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44" y="1399591"/>
            <a:ext cx="5008242" cy="311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erleon Railway Station - Caerleon Net Occasional Picture">
            <a:extLst>
              <a:ext uri="{FF2B5EF4-FFF2-40B4-BE49-F238E27FC236}">
                <a16:creationId xmlns:a16="http://schemas.microsoft.com/office/drawing/2014/main" id="{D7FA232A-AC80-1139-E88D-E54957AF9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015605"/>
            <a:ext cx="5090341" cy="340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205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2E38-74C9-70C7-44DC-8FE3B5BF2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April 1962, shortly before closure, and the staff pose for posterity. Passing behind them is a Manchester to Plymouth train</a:t>
            </a:r>
            <a:endParaRPr lang="en-GB" sz="2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D4D6C0B-13B2-578A-3273-153EB9D66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5869955-3E41-384F-B7A0-4070253C1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1905000"/>
            <a:ext cx="8718284" cy="481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4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8AA1-7B9A-E3B5-56E3-94CA272B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Caerleon Station Today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608F-A313-0892-6B8B-FA7F49BEA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96DD98B-E13E-FE94-6131-13180ECCE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1257586"/>
            <a:ext cx="8911686" cy="512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81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6CBA07-59C5-5D36-9FFA-3B0B2B3BAECA}"/>
              </a:ext>
            </a:extLst>
          </p:cNvPr>
          <p:cNvSpPr txBox="1"/>
          <p:nvPr/>
        </p:nvSpPr>
        <p:spPr>
          <a:xfrm>
            <a:off x="2926003" y="584453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https://stemdatagame.nrdigital.co/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E08D9-3A35-92D6-FDDC-9B34F05F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079" y="502353"/>
            <a:ext cx="8492857" cy="47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3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DD0479-0A85-C885-A279-30444222A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676" y="952500"/>
            <a:ext cx="9383297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5705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64</TotalTime>
  <Words>100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Google Sans</vt:lpstr>
      <vt:lpstr>Wingdings 3</vt:lpstr>
      <vt:lpstr>Wisp</vt:lpstr>
      <vt:lpstr>TRACS </vt:lpstr>
      <vt:lpstr>The first full-scale working railway steam locomotive was built in the United Kingdom in 1804 by Richard Trevithick, a British engineer born in Cornwall. This used high-pressure steam to drive the engine by one power stroke. The transmission system employed a large flywheel to even out the action of the piston rod.</vt:lpstr>
      <vt:lpstr>Caerleon Station Before Closure</vt:lpstr>
      <vt:lpstr>April 1962, shortly before closure, and the staff pose for posterity. Passing behind them is a Manchester to Plymouth train</vt:lpstr>
      <vt:lpstr>Caerleon Station Today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TRACS </dc:title>
  <dc:creator>Thompson, Paul (ISBC Campaigns &amp; Projects)</dc:creator>
  <cp:lastModifiedBy>Thompson, Paul (ISBC Campaigns &amp; Projects)</cp:lastModifiedBy>
  <cp:revision>1</cp:revision>
  <dcterms:created xsi:type="dcterms:W3CDTF">2025-03-23T16:13:26Z</dcterms:created>
  <dcterms:modified xsi:type="dcterms:W3CDTF">2025-03-26T19:11:42Z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9af038e-07b4-4369-a678-c835687cb272_Enabled">
    <vt:lpwstr>true</vt:lpwstr>
  </property>
  <property fmtid="{D5CDD505-2E9C-101B-9397-08002B2CF9AE}" pid="3" name="MSIP_Label_f9af038e-07b4-4369-a678-c835687cb272_SetDate">
    <vt:lpwstr>2025-03-23T16:28:07Z</vt:lpwstr>
  </property>
  <property fmtid="{D5CDD505-2E9C-101B-9397-08002B2CF9AE}" pid="4" name="MSIP_Label_f9af038e-07b4-4369-a678-c835687cb272_Method">
    <vt:lpwstr>Standard</vt:lpwstr>
  </property>
  <property fmtid="{D5CDD505-2E9C-101B-9397-08002B2CF9AE}" pid="5" name="MSIP_Label_f9af038e-07b4-4369-a678-c835687cb272_Name">
    <vt:lpwstr>OFFICIAL</vt:lpwstr>
  </property>
  <property fmtid="{D5CDD505-2E9C-101B-9397-08002B2CF9AE}" pid="6" name="MSIP_Label_f9af038e-07b4-4369-a678-c835687cb272_SiteId">
    <vt:lpwstr>ac52f73c-fd1a-4a9a-8e7a-4a248f3139e1</vt:lpwstr>
  </property>
  <property fmtid="{D5CDD505-2E9C-101B-9397-08002B2CF9AE}" pid="7" name="MSIP_Label_f9af038e-07b4-4369-a678-c835687cb272_ActionId">
    <vt:lpwstr>36c02a71-5c73-4b2c-940d-e37c51878671</vt:lpwstr>
  </property>
  <property fmtid="{D5CDD505-2E9C-101B-9397-08002B2CF9AE}" pid="8" name="MSIP_Label_f9af038e-07b4-4369-a678-c835687cb272_ContentBits">
    <vt:lpwstr>2</vt:lpwstr>
  </property>
  <property fmtid="{D5CDD505-2E9C-101B-9397-08002B2CF9AE}" pid="9" name="ClassificationContentMarkingFooterLocations">
    <vt:lpwstr>Wisp:9</vt:lpwstr>
  </property>
  <property fmtid="{D5CDD505-2E9C-101B-9397-08002B2CF9AE}" pid="10" name="ClassificationContentMarkingFooterText">
    <vt:lpwstr>OFFICIAL</vt:lpwstr>
  </property>
</Properties>
</file>